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9" r:id="rId4"/>
    <p:sldId id="272" r:id="rId5"/>
    <p:sldId id="258" r:id="rId6"/>
    <p:sldId id="259" r:id="rId7"/>
    <p:sldId id="260" r:id="rId8"/>
    <p:sldId id="261" r:id="rId9"/>
    <p:sldId id="262" r:id="rId10"/>
    <p:sldId id="263" r:id="rId11"/>
    <p:sldId id="264" r:id="rId12"/>
    <p:sldId id="265" r:id="rId13"/>
    <p:sldId id="270" r:id="rId14"/>
    <p:sldId id="268" r:id="rId15"/>
    <p:sldId id="267" r:id="rId16"/>
    <p:sldId id="266" r:id="rId17"/>
    <p:sldId id="27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62" d="100"/>
          <a:sy n="62" d="100"/>
        </p:scale>
        <p:origin x="1056" y="3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jpeg>
</file>

<file path=ppt/media/image3.jpeg>
</file>

<file path=ppt/media/image4.jpeg>
</file>

<file path=ppt/media/image5.jpeg>
</file>

<file path=ppt/media/image6.jpe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960D35B0-F6EA-4780-AADC-6389DC287E19}" type="datetimeFigureOut">
              <a:rPr lang="en-IN" smtClean="0"/>
              <a:t>09-04-2020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3F9061-F22E-41E2-9A5F-5E7C66FEFC1D}" type="slidenum">
              <a:rPr lang="en-IN" smtClean="0"/>
              <a:t>‹#›</a:t>
            </a:fld>
            <a:endParaRPr lang="en-IN"/>
          </a:p>
        </p:txBody>
      </p:sp>
    </p:spTree>
    <p:extLst>
      <p:ext uri="{BB962C8B-B14F-4D97-AF65-F5344CB8AC3E}">
        <p14:creationId xmlns:p14="http://schemas.microsoft.com/office/powerpoint/2010/main" val="9578679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960D35B0-F6EA-4780-AADC-6389DC287E19}" type="datetimeFigureOut">
              <a:rPr lang="en-IN" smtClean="0"/>
              <a:t>09-04-2020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3F9061-F22E-41E2-9A5F-5E7C66FEFC1D}" type="slidenum">
              <a:rPr lang="en-IN" smtClean="0"/>
              <a:t>‹#›</a:t>
            </a:fld>
            <a:endParaRPr lang="en-IN"/>
          </a:p>
        </p:txBody>
      </p:sp>
    </p:spTree>
    <p:extLst>
      <p:ext uri="{BB962C8B-B14F-4D97-AF65-F5344CB8AC3E}">
        <p14:creationId xmlns:p14="http://schemas.microsoft.com/office/powerpoint/2010/main" val="13945354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960D35B0-F6EA-4780-AADC-6389DC287E19}" type="datetimeFigureOut">
              <a:rPr lang="en-IN" smtClean="0"/>
              <a:t>09-04-2020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3F9061-F22E-41E2-9A5F-5E7C66FEFC1D}" type="slidenum">
              <a:rPr lang="en-IN" smtClean="0"/>
              <a:t>‹#›</a:t>
            </a:fld>
            <a:endParaRPr lang="en-IN"/>
          </a:p>
        </p:txBody>
      </p:sp>
    </p:spTree>
    <p:extLst>
      <p:ext uri="{BB962C8B-B14F-4D97-AF65-F5344CB8AC3E}">
        <p14:creationId xmlns:p14="http://schemas.microsoft.com/office/powerpoint/2010/main" val="5673478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960D35B0-F6EA-4780-AADC-6389DC287E19}" type="datetimeFigureOut">
              <a:rPr lang="en-IN" smtClean="0"/>
              <a:t>09-04-2020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3F9061-F22E-41E2-9A5F-5E7C66FEFC1D}" type="slidenum">
              <a:rPr lang="en-IN" smtClean="0"/>
              <a:t>‹#›</a:t>
            </a:fld>
            <a:endParaRPr lang="en-IN"/>
          </a:p>
        </p:txBody>
      </p:sp>
    </p:spTree>
    <p:extLst>
      <p:ext uri="{BB962C8B-B14F-4D97-AF65-F5344CB8AC3E}">
        <p14:creationId xmlns:p14="http://schemas.microsoft.com/office/powerpoint/2010/main" val="3694588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0D35B0-F6EA-4780-AADC-6389DC287E19}" type="datetimeFigureOut">
              <a:rPr lang="en-IN" smtClean="0"/>
              <a:t>09-04-2020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3F9061-F22E-41E2-9A5F-5E7C66FEFC1D}" type="slidenum">
              <a:rPr lang="en-IN" smtClean="0"/>
              <a:t>‹#›</a:t>
            </a:fld>
            <a:endParaRPr lang="en-IN"/>
          </a:p>
        </p:txBody>
      </p:sp>
    </p:spTree>
    <p:extLst>
      <p:ext uri="{BB962C8B-B14F-4D97-AF65-F5344CB8AC3E}">
        <p14:creationId xmlns:p14="http://schemas.microsoft.com/office/powerpoint/2010/main" val="40990247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960D35B0-F6EA-4780-AADC-6389DC287E19}" type="datetimeFigureOut">
              <a:rPr lang="en-IN" smtClean="0"/>
              <a:t>09-04-2020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E3F9061-F22E-41E2-9A5F-5E7C66FEFC1D}" type="slidenum">
              <a:rPr lang="en-IN" smtClean="0"/>
              <a:t>‹#›</a:t>
            </a:fld>
            <a:endParaRPr lang="en-IN"/>
          </a:p>
        </p:txBody>
      </p:sp>
    </p:spTree>
    <p:extLst>
      <p:ext uri="{BB962C8B-B14F-4D97-AF65-F5344CB8AC3E}">
        <p14:creationId xmlns:p14="http://schemas.microsoft.com/office/powerpoint/2010/main" val="25953008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960D35B0-F6EA-4780-AADC-6389DC287E19}" type="datetimeFigureOut">
              <a:rPr lang="en-IN" smtClean="0"/>
              <a:t>09-04-2020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E3F9061-F22E-41E2-9A5F-5E7C66FEFC1D}" type="slidenum">
              <a:rPr lang="en-IN" smtClean="0"/>
              <a:t>‹#›</a:t>
            </a:fld>
            <a:endParaRPr lang="en-IN"/>
          </a:p>
        </p:txBody>
      </p:sp>
    </p:spTree>
    <p:extLst>
      <p:ext uri="{BB962C8B-B14F-4D97-AF65-F5344CB8AC3E}">
        <p14:creationId xmlns:p14="http://schemas.microsoft.com/office/powerpoint/2010/main" val="14843525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960D35B0-F6EA-4780-AADC-6389DC287E19}" type="datetimeFigureOut">
              <a:rPr lang="en-IN" smtClean="0"/>
              <a:t>09-04-2020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E3F9061-F22E-41E2-9A5F-5E7C66FEFC1D}" type="slidenum">
              <a:rPr lang="en-IN" smtClean="0"/>
              <a:t>‹#›</a:t>
            </a:fld>
            <a:endParaRPr lang="en-IN"/>
          </a:p>
        </p:txBody>
      </p:sp>
    </p:spTree>
    <p:extLst>
      <p:ext uri="{BB962C8B-B14F-4D97-AF65-F5344CB8AC3E}">
        <p14:creationId xmlns:p14="http://schemas.microsoft.com/office/powerpoint/2010/main" val="3518409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0D35B0-F6EA-4780-AADC-6389DC287E19}" type="datetimeFigureOut">
              <a:rPr lang="en-IN" smtClean="0"/>
              <a:t>09-04-2020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E3F9061-F22E-41E2-9A5F-5E7C66FEFC1D}" type="slidenum">
              <a:rPr lang="en-IN" smtClean="0"/>
              <a:t>‹#›</a:t>
            </a:fld>
            <a:endParaRPr lang="en-IN"/>
          </a:p>
        </p:txBody>
      </p:sp>
    </p:spTree>
    <p:extLst>
      <p:ext uri="{BB962C8B-B14F-4D97-AF65-F5344CB8AC3E}">
        <p14:creationId xmlns:p14="http://schemas.microsoft.com/office/powerpoint/2010/main" val="21572270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0D35B0-F6EA-4780-AADC-6389DC287E19}" type="datetimeFigureOut">
              <a:rPr lang="en-IN" smtClean="0"/>
              <a:t>09-04-2020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E3F9061-F22E-41E2-9A5F-5E7C66FEFC1D}" type="slidenum">
              <a:rPr lang="en-IN" smtClean="0"/>
              <a:t>‹#›</a:t>
            </a:fld>
            <a:endParaRPr lang="en-IN"/>
          </a:p>
        </p:txBody>
      </p:sp>
    </p:spTree>
    <p:extLst>
      <p:ext uri="{BB962C8B-B14F-4D97-AF65-F5344CB8AC3E}">
        <p14:creationId xmlns:p14="http://schemas.microsoft.com/office/powerpoint/2010/main" val="41669444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0D35B0-F6EA-4780-AADC-6389DC287E19}" type="datetimeFigureOut">
              <a:rPr lang="en-IN" smtClean="0"/>
              <a:t>09-04-2020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E3F9061-F22E-41E2-9A5F-5E7C66FEFC1D}" type="slidenum">
              <a:rPr lang="en-IN" smtClean="0"/>
              <a:t>‹#›</a:t>
            </a:fld>
            <a:endParaRPr lang="en-IN"/>
          </a:p>
        </p:txBody>
      </p:sp>
    </p:spTree>
    <p:extLst>
      <p:ext uri="{BB962C8B-B14F-4D97-AF65-F5344CB8AC3E}">
        <p14:creationId xmlns:p14="http://schemas.microsoft.com/office/powerpoint/2010/main" val="39683279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0D35B0-F6EA-4780-AADC-6389DC287E19}" type="datetimeFigureOut">
              <a:rPr lang="en-IN" smtClean="0"/>
              <a:t>09-04-2020</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3F9061-F22E-41E2-9A5F-5E7C66FEFC1D}" type="slidenum">
              <a:rPr lang="en-IN" smtClean="0"/>
              <a:t>‹#›</a:t>
            </a:fld>
            <a:endParaRPr lang="en-IN"/>
          </a:p>
        </p:txBody>
      </p:sp>
    </p:spTree>
    <p:extLst>
      <p:ext uri="{BB962C8B-B14F-4D97-AF65-F5344CB8AC3E}">
        <p14:creationId xmlns:p14="http://schemas.microsoft.com/office/powerpoint/2010/main" val="22934035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a:t>REPORT WRITING</a:t>
            </a:r>
          </a:p>
        </p:txBody>
      </p:sp>
      <p:sp>
        <p:nvSpPr>
          <p:cNvPr id="3" name="Subtitle 2"/>
          <p:cNvSpPr>
            <a:spLocks noGrp="1"/>
          </p:cNvSpPr>
          <p:nvPr>
            <p:ph type="subTitle" idx="1"/>
          </p:nvPr>
        </p:nvSpPr>
        <p:spPr/>
        <p:txBody>
          <a:bodyPr/>
          <a:lstStyle/>
          <a:p>
            <a:endParaRPr lang="en-IN"/>
          </a:p>
        </p:txBody>
      </p:sp>
    </p:spTree>
    <p:extLst>
      <p:ext uri="{BB962C8B-B14F-4D97-AF65-F5344CB8AC3E}">
        <p14:creationId xmlns:p14="http://schemas.microsoft.com/office/powerpoint/2010/main" val="15633901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900" y="101601"/>
            <a:ext cx="11264900" cy="927099"/>
          </a:xfrm>
        </p:spPr>
        <p:txBody>
          <a:bodyPr/>
          <a:lstStyle/>
          <a:p>
            <a:r>
              <a:rPr lang="en-IN" dirty="0"/>
              <a:t>TRIP Reports</a:t>
            </a:r>
          </a:p>
        </p:txBody>
      </p:sp>
      <p:sp>
        <p:nvSpPr>
          <p:cNvPr id="3" name="Content Placeholder 2"/>
          <p:cNvSpPr>
            <a:spLocks noGrp="1"/>
          </p:cNvSpPr>
          <p:nvPr>
            <p:ph idx="1"/>
          </p:nvPr>
        </p:nvSpPr>
        <p:spPr>
          <a:xfrm>
            <a:off x="88900" y="1346201"/>
            <a:ext cx="11264900" cy="5511800"/>
          </a:xfrm>
        </p:spPr>
        <p:txBody>
          <a:bodyPr>
            <a:normAutofit lnSpcReduction="10000"/>
          </a:bodyPr>
          <a:lstStyle/>
          <a:p>
            <a:r>
              <a:rPr lang="en-IN" dirty="0"/>
              <a:t>Job related travel to document expenses, time off from the office, and updating of activities.</a:t>
            </a:r>
          </a:p>
          <a:p>
            <a:pPr marL="0" indent="0">
              <a:buNone/>
            </a:pPr>
            <a:r>
              <a:rPr lang="en-IN" dirty="0"/>
              <a:t>Criteria </a:t>
            </a:r>
          </a:p>
          <a:p>
            <a:pPr marL="0" indent="0">
              <a:buNone/>
            </a:pPr>
            <a:r>
              <a:rPr lang="en-IN" sz="2400" dirty="0"/>
              <a:t>Heading( Date/To/From/Subject)</a:t>
            </a:r>
          </a:p>
          <a:p>
            <a:pPr marL="0" indent="0">
              <a:buNone/>
            </a:pPr>
            <a:r>
              <a:rPr lang="en-IN" sz="2400" dirty="0"/>
              <a:t>Introduction(overview/Background)</a:t>
            </a:r>
          </a:p>
          <a:p>
            <a:pPr marL="0" indent="0">
              <a:buNone/>
            </a:pPr>
            <a:r>
              <a:rPr lang="en-IN" sz="2400" dirty="0"/>
              <a:t>Purpose: destination, objectives, rationale. </a:t>
            </a:r>
          </a:p>
          <a:p>
            <a:pPr marL="0" indent="0">
              <a:buNone/>
            </a:pPr>
            <a:r>
              <a:rPr lang="en-IN" sz="2400" dirty="0"/>
              <a:t>Personnel: who all were there?</a:t>
            </a:r>
          </a:p>
          <a:p>
            <a:pPr marL="0" indent="0">
              <a:buNone/>
            </a:pPr>
            <a:r>
              <a:rPr lang="en-IN" sz="2400" dirty="0"/>
              <a:t>Authorization: who recommended or suggested.</a:t>
            </a:r>
          </a:p>
          <a:p>
            <a:pPr marL="0" indent="0">
              <a:buNone/>
            </a:pPr>
            <a:r>
              <a:rPr lang="en-IN" sz="2400" dirty="0"/>
              <a:t>Discussion: (</a:t>
            </a:r>
            <a:r>
              <a:rPr lang="en-IN" sz="2400" dirty="0" err="1"/>
              <a:t>body,findings,agenda</a:t>
            </a:r>
            <a:r>
              <a:rPr lang="en-IN" sz="2400" dirty="0"/>
              <a:t>) Using subheadings, document your activities. This can include a review of your observations, contacts, seminars attended, or difficulties encountered.</a:t>
            </a:r>
          </a:p>
          <a:p>
            <a:pPr marL="0" indent="0">
              <a:buNone/>
            </a:pPr>
            <a:r>
              <a:rPr lang="en-IN" sz="2400" dirty="0"/>
              <a:t>Recommendations/conclusion_ what did you accomplish, learn, what benefits occurred to you and the </a:t>
            </a:r>
            <a:r>
              <a:rPr lang="en-IN" sz="2400" dirty="0" err="1"/>
              <a:t>team.Recommendation</a:t>
            </a:r>
            <a:r>
              <a:rPr lang="en-IN" sz="2400" dirty="0"/>
              <a:t>.</a:t>
            </a:r>
          </a:p>
        </p:txBody>
      </p:sp>
    </p:spTree>
    <p:extLst>
      <p:ext uri="{BB962C8B-B14F-4D97-AF65-F5344CB8AC3E}">
        <p14:creationId xmlns:p14="http://schemas.microsoft.com/office/powerpoint/2010/main" val="9052453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700" y="152401"/>
            <a:ext cx="11214100" cy="546099"/>
          </a:xfrm>
        </p:spPr>
        <p:txBody>
          <a:bodyPr>
            <a:normAutofit fontScale="90000"/>
          </a:bodyPr>
          <a:lstStyle/>
          <a:p>
            <a:r>
              <a:rPr lang="en-IN" dirty="0"/>
              <a:t>Progress report</a:t>
            </a:r>
          </a:p>
        </p:txBody>
      </p:sp>
      <p:sp>
        <p:nvSpPr>
          <p:cNvPr id="3" name="Content Placeholder 2"/>
          <p:cNvSpPr>
            <a:spLocks noGrp="1"/>
          </p:cNvSpPr>
          <p:nvPr>
            <p:ph idx="1"/>
          </p:nvPr>
        </p:nvSpPr>
        <p:spPr>
          <a:xfrm>
            <a:off x="0" y="698500"/>
            <a:ext cx="11353800" cy="6159500"/>
          </a:xfrm>
        </p:spPr>
        <p:txBody>
          <a:bodyPr>
            <a:normAutofit/>
          </a:bodyPr>
          <a:lstStyle/>
          <a:p>
            <a:r>
              <a:rPr lang="en-IN" dirty="0"/>
              <a:t>Criteria</a:t>
            </a:r>
          </a:p>
          <a:p>
            <a:r>
              <a:rPr lang="en-IN" dirty="0"/>
              <a:t>Heading/Date/From/Subject( include the topic of reporting and the duration).</a:t>
            </a:r>
          </a:p>
          <a:p>
            <a:r>
              <a:rPr lang="en-IN" dirty="0"/>
              <a:t>Objectives: </a:t>
            </a:r>
            <a:r>
              <a:rPr lang="en-IN" sz="2400" dirty="0"/>
              <a:t>rationale(why)/ what problems motivated the project/what do you hope to achieve? , who initiated the activity?</a:t>
            </a:r>
          </a:p>
          <a:p>
            <a:r>
              <a:rPr lang="en-IN" dirty="0"/>
              <a:t>Personnel: </a:t>
            </a:r>
            <a:r>
              <a:rPr lang="en-IN" sz="2400" dirty="0"/>
              <a:t>who are your team mates?</a:t>
            </a:r>
          </a:p>
          <a:p>
            <a:r>
              <a:rPr lang="en-IN" dirty="0"/>
              <a:t>Update: </a:t>
            </a:r>
            <a:r>
              <a:rPr lang="en-IN" sz="2400" dirty="0"/>
              <a:t>if this is the third or fourth report of the same work mention what was accomplished earlier.</a:t>
            </a:r>
          </a:p>
          <a:p>
            <a:r>
              <a:rPr lang="en-IN" dirty="0"/>
              <a:t>Discussion: </a:t>
            </a:r>
          </a:p>
          <a:p>
            <a:r>
              <a:rPr lang="en-IN" dirty="0"/>
              <a:t>Work accomplished</a:t>
            </a:r>
            <a:r>
              <a:rPr lang="en-IN" sz="2400" dirty="0"/>
              <a:t>: itemize your work in chronological order</a:t>
            </a:r>
          </a:p>
          <a:p>
            <a:r>
              <a:rPr lang="en-IN" dirty="0"/>
              <a:t>Work remaining( may use graphic organizers)</a:t>
            </a:r>
          </a:p>
          <a:p>
            <a:r>
              <a:rPr lang="en-IN" dirty="0"/>
              <a:t>Problems encountered: </a:t>
            </a:r>
            <a:r>
              <a:rPr lang="en-IN" sz="2400" dirty="0"/>
              <a:t>justify why are you behind schedule, where would you need help</a:t>
            </a:r>
          </a:p>
        </p:txBody>
      </p:sp>
    </p:spTree>
    <p:extLst>
      <p:ext uri="{BB962C8B-B14F-4D97-AF65-F5344CB8AC3E}">
        <p14:creationId xmlns:p14="http://schemas.microsoft.com/office/powerpoint/2010/main" val="41376503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IN" dirty="0"/>
              <a:t>Conclusions/Recommendations: Sum up what have you achieved during this period and provide target completion date.</a:t>
            </a:r>
          </a:p>
          <a:p>
            <a:r>
              <a:rPr lang="en-IN" dirty="0"/>
              <a:t>Recommendations: recommend changes in schedule, personnel. budget or materials that will help your deadlines.</a:t>
            </a:r>
          </a:p>
        </p:txBody>
      </p:sp>
    </p:spTree>
    <p:extLst>
      <p:ext uri="{BB962C8B-B14F-4D97-AF65-F5344CB8AC3E}">
        <p14:creationId xmlns:p14="http://schemas.microsoft.com/office/powerpoint/2010/main" val="5752545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rot="5400000">
            <a:off x="2500731" y="-2380548"/>
            <a:ext cx="6677651" cy="11369148"/>
          </a:xfrm>
        </p:spPr>
      </p:pic>
    </p:spTree>
    <p:extLst>
      <p:ext uri="{BB962C8B-B14F-4D97-AF65-F5344CB8AC3E}">
        <p14:creationId xmlns:p14="http://schemas.microsoft.com/office/powerpoint/2010/main" val="14519847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rot="5400000">
            <a:off x="2299555" y="-1586639"/>
            <a:ext cx="6454369" cy="9977716"/>
          </a:xfrm>
        </p:spPr>
      </p:pic>
    </p:spTree>
    <p:extLst>
      <p:ext uri="{BB962C8B-B14F-4D97-AF65-F5344CB8AC3E}">
        <p14:creationId xmlns:p14="http://schemas.microsoft.com/office/powerpoint/2010/main" val="15200549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rot="5400000">
            <a:off x="2381811" y="-1881910"/>
            <a:ext cx="6599146" cy="10421474"/>
          </a:xfrm>
        </p:spPr>
      </p:pic>
    </p:spTree>
    <p:extLst>
      <p:ext uri="{BB962C8B-B14F-4D97-AF65-F5344CB8AC3E}">
        <p14:creationId xmlns:p14="http://schemas.microsoft.com/office/powerpoint/2010/main" val="37183842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rot="5400000">
            <a:off x="1974848" y="-882648"/>
            <a:ext cx="6591302" cy="8585199"/>
          </a:xfrm>
        </p:spPr>
      </p:pic>
    </p:spTree>
    <p:extLst>
      <p:ext uri="{BB962C8B-B14F-4D97-AF65-F5344CB8AC3E}">
        <p14:creationId xmlns:p14="http://schemas.microsoft.com/office/powerpoint/2010/main" val="25599170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rot="5400000">
            <a:off x="2112957" y="-1248747"/>
            <a:ext cx="6805155" cy="9354671"/>
          </a:xfrm>
        </p:spPr>
      </p:pic>
    </p:spTree>
    <p:extLst>
      <p:ext uri="{BB962C8B-B14F-4D97-AF65-F5344CB8AC3E}">
        <p14:creationId xmlns:p14="http://schemas.microsoft.com/office/powerpoint/2010/main" val="10945548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Objectives for writing reports:</a:t>
            </a:r>
          </a:p>
        </p:txBody>
      </p:sp>
      <p:sp>
        <p:nvSpPr>
          <p:cNvPr id="3" name="Content Placeholder 2"/>
          <p:cNvSpPr>
            <a:spLocks noGrp="1"/>
          </p:cNvSpPr>
          <p:nvPr>
            <p:ph idx="1"/>
          </p:nvPr>
        </p:nvSpPr>
        <p:spPr>
          <a:xfrm>
            <a:off x="838200" y="1690688"/>
            <a:ext cx="10515600" cy="4486275"/>
          </a:xfrm>
        </p:spPr>
        <p:txBody>
          <a:bodyPr/>
          <a:lstStyle/>
          <a:p>
            <a:r>
              <a:rPr lang="en-IN" dirty="0"/>
              <a:t>Supply a record of work accomplished</a:t>
            </a:r>
          </a:p>
          <a:p>
            <a:r>
              <a:rPr lang="en-IN" dirty="0"/>
              <a:t>Present information to a large number of people</a:t>
            </a:r>
          </a:p>
          <a:p>
            <a:r>
              <a:rPr lang="en-IN" dirty="0"/>
              <a:t>Record problems encountered</a:t>
            </a:r>
          </a:p>
          <a:p>
            <a:r>
              <a:rPr lang="en-IN" dirty="0"/>
              <a:t>Document schedules, timetables and milestones</a:t>
            </a:r>
          </a:p>
          <a:p>
            <a:r>
              <a:rPr lang="en-IN" dirty="0"/>
              <a:t>Recommend future action</a:t>
            </a:r>
          </a:p>
          <a:p>
            <a:r>
              <a:rPr lang="en-IN" dirty="0"/>
              <a:t>Document current status</a:t>
            </a:r>
          </a:p>
          <a:p>
            <a:r>
              <a:rPr lang="en-IN" dirty="0"/>
              <a:t>Record procedures</a:t>
            </a:r>
          </a:p>
        </p:txBody>
      </p:sp>
    </p:spTree>
    <p:extLst>
      <p:ext uri="{BB962C8B-B14F-4D97-AF65-F5344CB8AC3E}">
        <p14:creationId xmlns:p14="http://schemas.microsoft.com/office/powerpoint/2010/main" val="27048820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rot="5400000">
            <a:off x="2185632" y="-2185632"/>
            <a:ext cx="7820736" cy="12192000"/>
          </a:xfrm>
        </p:spPr>
      </p:pic>
    </p:spTree>
    <p:extLst>
      <p:ext uri="{BB962C8B-B14F-4D97-AF65-F5344CB8AC3E}">
        <p14:creationId xmlns:p14="http://schemas.microsoft.com/office/powerpoint/2010/main" val="5517491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rot="5400000">
            <a:off x="2785836" y="-2455632"/>
            <a:ext cx="6613073" cy="11752940"/>
          </a:xfrm>
        </p:spPr>
      </p:pic>
    </p:spTree>
    <p:extLst>
      <p:ext uri="{BB962C8B-B14F-4D97-AF65-F5344CB8AC3E}">
        <p14:creationId xmlns:p14="http://schemas.microsoft.com/office/powerpoint/2010/main" val="7877800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Criteria for writing reports</a:t>
            </a:r>
          </a:p>
        </p:txBody>
      </p:sp>
      <p:sp>
        <p:nvSpPr>
          <p:cNvPr id="3" name="Content Placeholder 2"/>
          <p:cNvSpPr>
            <a:spLocks noGrp="1"/>
          </p:cNvSpPr>
          <p:nvPr>
            <p:ph idx="1"/>
          </p:nvPr>
        </p:nvSpPr>
        <p:spPr/>
        <p:txBody>
          <a:bodyPr/>
          <a:lstStyle/>
          <a:p>
            <a:r>
              <a:rPr lang="en-IN" dirty="0"/>
              <a:t>Organization: heading, introduction, discussion and conclusion/recommendations</a:t>
            </a:r>
          </a:p>
          <a:p>
            <a:endParaRPr lang="en-IN" dirty="0"/>
          </a:p>
          <a:p>
            <a:r>
              <a:rPr lang="en-IN" dirty="0"/>
              <a:t>Heading: Date, To, From, Subject( all Caps)</a:t>
            </a:r>
          </a:p>
          <a:p>
            <a:r>
              <a:rPr lang="en-IN" dirty="0"/>
              <a:t>Introduction: Purpose( why are you writing the report)-rationale, justification, objectives)</a:t>
            </a:r>
          </a:p>
          <a:p>
            <a:r>
              <a:rPr lang="en-IN" dirty="0"/>
              <a:t>Personnel: Names of other people involved in the report</a:t>
            </a:r>
          </a:p>
          <a:p>
            <a:r>
              <a:rPr lang="en-IN" dirty="0"/>
              <a:t>Date: What period of time the report covers</a:t>
            </a:r>
          </a:p>
        </p:txBody>
      </p:sp>
    </p:spTree>
    <p:extLst>
      <p:ext uri="{BB962C8B-B14F-4D97-AF65-F5344CB8AC3E}">
        <p14:creationId xmlns:p14="http://schemas.microsoft.com/office/powerpoint/2010/main" val="9794160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IN" dirty="0"/>
              <a:t>Example_ Objectives-I attended the National Electronic Packaging Conference </a:t>
            </a:r>
            <a:r>
              <a:rPr lang="en-IN" dirty="0" err="1"/>
              <a:t>at____,to</a:t>
            </a:r>
            <a:r>
              <a:rPr lang="en-IN" dirty="0"/>
              <a:t> ______</a:t>
            </a:r>
          </a:p>
          <a:p>
            <a:r>
              <a:rPr lang="en-IN" dirty="0"/>
              <a:t>Dates: April 5-10,2020</a:t>
            </a:r>
          </a:p>
          <a:p>
            <a:r>
              <a:rPr lang="en-IN" dirty="0"/>
              <a:t>Personnel- names who attended</a:t>
            </a:r>
          </a:p>
        </p:txBody>
      </p:sp>
    </p:spTree>
    <p:extLst>
      <p:ext uri="{BB962C8B-B14F-4D97-AF65-F5344CB8AC3E}">
        <p14:creationId xmlns:p14="http://schemas.microsoft.com/office/powerpoint/2010/main" val="3451640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1500" y="365125"/>
            <a:ext cx="10782300" cy="447675"/>
          </a:xfrm>
        </p:spPr>
        <p:txBody>
          <a:bodyPr>
            <a:normAutofit fontScale="90000"/>
          </a:bodyPr>
          <a:lstStyle/>
          <a:p>
            <a:endParaRPr lang="en-IN" dirty="0"/>
          </a:p>
        </p:txBody>
      </p:sp>
      <p:sp>
        <p:nvSpPr>
          <p:cNvPr id="3" name="Content Placeholder 2"/>
          <p:cNvSpPr>
            <a:spLocks noGrp="1"/>
          </p:cNvSpPr>
          <p:nvPr>
            <p:ph idx="1"/>
          </p:nvPr>
        </p:nvSpPr>
        <p:spPr>
          <a:xfrm>
            <a:off x="279400" y="1079500"/>
            <a:ext cx="11074400" cy="5097463"/>
          </a:xfrm>
        </p:spPr>
        <p:txBody>
          <a:bodyPr>
            <a:normAutofit lnSpcReduction="10000"/>
          </a:bodyPr>
          <a:lstStyle/>
          <a:p>
            <a:pPr marL="0" indent="0">
              <a:buNone/>
            </a:pPr>
            <a:r>
              <a:rPr lang="en-IN" b="1" dirty="0"/>
              <a:t>Discussion</a:t>
            </a:r>
          </a:p>
          <a:p>
            <a:r>
              <a:rPr lang="en-IN" dirty="0"/>
              <a:t>Summarizes the activities and the problems encountered.</a:t>
            </a:r>
          </a:p>
          <a:p>
            <a:r>
              <a:rPr lang="en-IN" dirty="0"/>
              <a:t>This is the largest section of the report.</a:t>
            </a:r>
          </a:p>
          <a:p>
            <a:endParaRPr lang="en-IN" dirty="0"/>
          </a:p>
          <a:p>
            <a:pPr marL="0" indent="0">
              <a:buNone/>
            </a:pPr>
            <a:r>
              <a:rPr lang="en-IN" b="1" dirty="0"/>
              <a:t>Conclusion/recommendations</a:t>
            </a:r>
          </a:p>
          <a:p>
            <a:pPr marL="0" indent="0">
              <a:buNone/>
            </a:pPr>
            <a:r>
              <a:rPr lang="en-IN" dirty="0"/>
              <a:t>The conclusion allows you to sum up, to relate what have you learnt, or what decisions have you made regarding the activities reported. The recommendations suggest future actions, what you believe and what the company should do.</a:t>
            </a:r>
          </a:p>
          <a:p>
            <a:pPr marL="0" indent="0">
              <a:buNone/>
            </a:pPr>
            <a:r>
              <a:rPr lang="en-IN" i="1" dirty="0"/>
              <a:t>Example : The conference was beneficial. I learnt the different soft wares that could be used in routine in our company as it would save time and money. I recommend to buy these soft wares for all our computers.</a:t>
            </a:r>
          </a:p>
        </p:txBody>
      </p:sp>
    </p:spTree>
    <p:extLst>
      <p:ext uri="{BB962C8B-B14F-4D97-AF65-F5344CB8AC3E}">
        <p14:creationId xmlns:p14="http://schemas.microsoft.com/office/powerpoint/2010/main" val="21566097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8800" y="127001"/>
            <a:ext cx="10795000" cy="584199"/>
          </a:xfrm>
        </p:spPr>
        <p:txBody>
          <a:bodyPr>
            <a:normAutofit fontScale="90000"/>
          </a:bodyPr>
          <a:lstStyle/>
          <a:p>
            <a:endParaRPr lang="en-IN" dirty="0"/>
          </a:p>
        </p:txBody>
      </p:sp>
      <p:sp>
        <p:nvSpPr>
          <p:cNvPr id="3" name="Content Placeholder 2"/>
          <p:cNvSpPr>
            <a:spLocks noGrp="1"/>
          </p:cNvSpPr>
          <p:nvPr>
            <p:ph idx="1"/>
          </p:nvPr>
        </p:nvSpPr>
        <p:spPr>
          <a:xfrm>
            <a:off x="101600" y="876300"/>
            <a:ext cx="11252200" cy="5981700"/>
          </a:xfrm>
        </p:spPr>
        <p:txBody>
          <a:bodyPr>
            <a:normAutofit lnSpcReduction="10000"/>
          </a:bodyPr>
          <a:lstStyle/>
          <a:p>
            <a:r>
              <a:rPr lang="en-IN" dirty="0"/>
              <a:t>Development:</a:t>
            </a:r>
          </a:p>
          <a:p>
            <a:pPr marL="0" indent="0">
              <a:buNone/>
            </a:pPr>
            <a:r>
              <a:rPr lang="en-IN" dirty="0"/>
              <a:t>Whom did you meet/contact/liaison with</a:t>
            </a:r>
          </a:p>
          <a:p>
            <a:pPr marL="0" indent="0">
              <a:buNone/>
            </a:pPr>
            <a:r>
              <a:rPr lang="en-IN" dirty="0"/>
              <a:t>When did the activities occur?</a:t>
            </a:r>
          </a:p>
          <a:p>
            <a:pPr marL="0" indent="0">
              <a:buNone/>
            </a:pPr>
            <a:r>
              <a:rPr lang="en-IN" dirty="0"/>
              <a:t>Why are you writing the report?</a:t>
            </a:r>
          </a:p>
          <a:p>
            <a:pPr marL="0" indent="0">
              <a:buNone/>
            </a:pPr>
            <a:r>
              <a:rPr lang="en-IN" dirty="0"/>
              <a:t>Where did the activity take place?</a:t>
            </a:r>
          </a:p>
          <a:p>
            <a:pPr marL="0" indent="0">
              <a:buNone/>
            </a:pPr>
            <a:r>
              <a:rPr lang="en-IN" dirty="0"/>
              <a:t>What were the steps in the procedure?</a:t>
            </a:r>
          </a:p>
          <a:p>
            <a:pPr marL="0" indent="0">
              <a:buNone/>
            </a:pPr>
            <a:r>
              <a:rPr lang="en-IN" dirty="0"/>
              <a:t>Quantify do not be vague.</a:t>
            </a:r>
          </a:p>
          <a:p>
            <a:pPr marL="0" indent="0">
              <a:buNone/>
            </a:pPr>
            <a:r>
              <a:rPr lang="en-IN" sz="2400" i="1" dirty="0"/>
              <a:t>Sample: Installation of the machinery is needed to replace a piece of equipment deemed unsatisfactory by an Equipment Engineering review.</a:t>
            </a:r>
          </a:p>
          <a:p>
            <a:pPr marL="0" indent="0">
              <a:buNone/>
            </a:pPr>
            <a:endParaRPr lang="en-IN" sz="2400" i="1" dirty="0"/>
          </a:p>
          <a:p>
            <a:pPr marL="0" indent="0">
              <a:buNone/>
            </a:pPr>
            <a:r>
              <a:rPr lang="en-IN" sz="2400" i="1" dirty="0"/>
              <a:t>The exposure table needs to be installed by 9/05 so that we can manufacture printed wiring products with fine line paths and spacing (down to 0.0005 inch). The table will replace the outdated printer in Dept.76.Failure to install the table will slow down the production schedule by 27%.</a:t>
            </a:r>
          </a:p>
        </p:txBody>
      </p:sp>
    </p:spTree>
    <p:extLst>
      <p:ext uri="{BB962C8B-B14F-4D97-AF65-F5344CB8AC3E}">
        <p14:creationId xmlns:p14="http://schemas.microsoft.com/office/powerpoint/2010/main" val="40862135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Style</a:t>
            </a:r>
          </a:p>
        </p:txBody>
      </p:sp>
      <p:sp>
        <p:nvSpPr>
          <p:cNvPr id="3" name="Content Placeholder 2"/>
          <p:cNvSpPr>
            <a:spLocks noGrp="1"/>
          </p:cNvSpPr>
          <p:nvPr>
            <p:ph idx="1"/>
          </p:nvPr>
        </p:nvSpPr>
        <p:spPr>
          <a:xfrm>
            <a:off x="673100" y="1485900"/>
            <a:ext cx="10680700" cy="4691063"/>
          </a:xfrm>
        </p:spPr>
        <p:txBody>
          <a:bodyPr/>
          <a:lstStyle/>
          <a:p>
            <a:r>
              <a:rPr lang="en-IN" dirty="0"/>
              <a:t>Conciseness, simplicity, highlighting techniques.</a:t>
            </a:r>
          </a:p>
        </p:txBody>
      </p:sp>
    </p:spTree>
    <p:extLst>
      <p:ext uri="{BB962C8B-B14F-4D97-AF65-F5344CB8AC3E}">
        <p14:creationId xmlns:p14="http://schemas.microsoft.com/office/powerpoint/2010/main" val="16666008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2044</TotalTime>
  <Words>617</Words>
  <Application>Microsoft Office PowerPoint</Application>
  <PresentationFormat>Widescreen</PresentationFormat>
  <Paragraphs>60</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REPORT WRITING</vt:lpstr>
      <vt:lpstr>Objectives for writing reports:</vt:lpstr>
      <vt:lpstr>PowerPoint Presentation</vt:lpstr>
      <vt:lpstr>PowerPoint Presentation</vt:lpstr>
      <vt:lpstr>Criteria for writing reports</vt:lpstr>
      <vt:lpstr>PowerPoint Presentation</vt:lpstr>
      <vt:lpstr>PowerPoint Presentation</vt:lpstr>
      <vt:lpstr>PowerPoint Presentation</vt:lpstr>
      <vt:lpstr>Style</vt:lpstr>
      <vt:lpstr>TRIP Reports</vt:lpstr>
      <vt:lpstr>Progress report</vt:lpstr>
      <vt:lpstr>PowerPoint Presentation</vt:lpstr>
      <vt:lpstr>PowerPoint Presentation</vt:lpstr>
      <vt:lpstr>PowerPoint Presentation</vt:lpstr>
      <vt:lpstr>PowerPoint Presentation</vt:lpstr>
      <vt:lpstr>PowerPoint Presentation</vt:lpstr>
      <vt:lpstr>PowerPoint Presentation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WRITING</dc:title>
  <dc:creator>MH17</dc:creator>
  <cp:lastModifiedBy>ratnar_p@yahoo.co.in</cp:lastModifiedBy>
  <cp:revision>19</cp:revision>
  <dcterms:created xsi:type="dcterms:W3CDTF">2018-04-05T04:12:48Z</dcterms:created>
  <dcterms:modified xsi:type="dcterms:W3CDTF">2020-04-09T10:08:04Z</dcterms:modified>
</cp:coreProperties>
</file>

<file path=docProps/thumbnail.jpeg>
</file>